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C08FB-502A-42DA-BD2B-567C1F774899}" v="10" dt="2025-07-06T12:59:55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A BOATENG" userId="5ae9cf3e-feac-46c4-831f-448eb28ea71b" providerId="ADAL" clId="{666C08FB-502A-42DA-BD2B-567C1F774899}"/>
    <pc:docChg chg="undo custSel modSld">
      <pc:chgData name="HANNAH A BOATENG" userId="5ae9cf3e-feac-46c4-831f-448eb28ea71b" providerId="ADAL" clId="{666C08FB-502A-42DA-BD2B-567C1F774899}" dt="2025-07-06T13:00:05.231" v="20" actId="962"/>
      <pc:docMkLst>
        <pc:docMk/>
      </pc:docMkLst>
      <pc:sldChg chg="addSp delSp modSp mod">
        <pc:chgData name="HANNAH A BOATENG" userId="5ae9cf3e-feac-46c4-831f-448eb28ea71b" providerId="ADAL" clId="{666C08FB-502A-42DA-BD2B-567C1F774899}" dt="2025-07-06T13:00:05.231" v="20" actId="962"/>
        <pc:sldMkLst>
          <pc:docMk/>
          <pc:sldMk cId="2121793513" sldId="2147469968"/>
        </pc:sldMkLst>
        <pc:spChg chg="add mod">
          <ac:chgData name="HANNAH A BOATENG" userId="5ae9cf3e-feac-46c4-831f-448eb28ea71b" providerId="ADAL" clId="{666C08FB-502A-42DA-BD2B-567C1F774899}" dt="2025-07-06T12:56:06.875" v="14" actId="478"/>
          <ac:spMkLst>
            <pc:docMk/>
            <pc:sldMk cId="2121793513" sldId="2147469968"/>
            <ac:spMk id="38" creationId="{77FF00C4-9C30-CCDB-4EFB-7F9FC8923348}"/>
          </ac:spMkLst>
        </pc:spChg>
        <pc:spChg chg="add del mod">
          <ac:chgData name="HANNAH A BOATENG" userId="5ae9cf3e-feac-46c4-831f-448eb28ea71b" providerId="ADAL" clId="{666C08FB-502A-42DA-BD2B-567C1F774899}" dt="2025-07-06T12:59:55.517" v="18"/>
          <ac:spMkLst>
            <pc:docMk/>
            <pc:sldMk cId="2121793513" sldId="2147469968"/>
            <ac:spMk id="42" creationId="{D922E2A8-DB97-66E1-8A90-1A16DCDC202F}"/>
          </ac:spMkLst>
        </pc:spChg>
        <pc:picChg chg="add mod">
          <ac:chgData name="HANNAH A BOATENG" userId="5ae9cf3e-feac-46c4-831f-448eb28ea71b" providerId="ADAL" clId="{666C08FB-502A-42DA-BD2B-567C1F774899}" dt="2025-07-06T12:53:36.710" v="5"/>
          <ac:picMkLst>
            <pc:docMk/>
            <pc:sldMk cId="2121793513" sldId="2147469968"/>
            <ac:picMk id="4" creationId="{626CA066-4C98-B267-8B4C-BC6A10963ADA}"/>
          </ac:picMkLst>
        </pc:picChg>
        <pc:picChg chg="add mod">
          <ac:chgData name="HANNAH A BOATENG" userId="5ae9cf3e-feac-46c4-831f-448eb28ea71b" providerId="ADAL" clId="{666C08FB-502A-42DA-BD2B-567C1F774899}" dt="2025-07-06T12:53:33.254" v="1"/>
          <ac:picMkLst>
            <pc:docMk/>
            <pc:sldMk cId="2121793513" sldId="2147469968"/>
            <ac:picMk id="16" creationId="{2B89F5E9-6464-CA6E-6746-8462E6F817EE}"/>
          </ac:picMkLst>
        </pc:picChg>
        <pc:picChg chg="add">
          <ac:chgData name="HANNAH A BOATENG" userId="5ae9cf3e-feac-46c4-831f-448eb28ea71b" providerId="ADAL" clId="{666C08FB-502A-42DA-BD2B-567C1F774899}" dt="2025-07-06T12:53:43.634" v="6"/>
          <ac:picMkLst>
            <pc:docMk/>
            <pc:sldMk cId="2121793513" sldId="2147469968"/>
            <ac:picMk id="33" creationId="{2183ADFF-1483-E048-EC4C-3A0BD4CCC65A}"/>
          </ac:picMkLst>
        </pc:picChg>
        <pc:picChg chg="del mod">
          <ac:chgData name="HANNAH A BOATENG" userId="5ae9cf3e-feac-46c4-831f-448eb28ea71b" providerId="ADAL" clId="{666C08FB-502A-42DA-BD2B-567C1F774899}" dt="2025-07-06T12:56:06.875" v="14" actId="478"/>
          <ac:picMkLst>
            <pc:docMk/>
            <pc:sldMk cId="2121793513" sldId="2147469968"/>
            <ac:picMk id="35" creationId="{CC29847C-BB92-D1CA-24BA-A47D8CCCDE99}"/>
          </ac:picMkLst>
        </pc:picChg>
        <pc:picChg chg="add mod">
          <ac:chgData name="HANNAH A BOATENG" userId="5ae9cf3e-feac-46c4-831f-448eb28ea71b" providerId="ADAL" clId="{666C08FB-502A-42DA-BD2B-567C1F774899}" dt="2025-07-06T12:54:17.354" v="12" actId="1076"/>
          <ac:picMkLst>
            <pc:docMk/>
            <pc:sldMk cId="2121793513" sldId="2147469968"/>
            <ac:picMk id="36" creationId="{C1407265-938C-DB32-BC72-2627E5A385B1}"/>
          </ac:picMkLst>
        </pc:picChg>
        <pc:picChg chg="add mod">
          <ac:chgData name="HANNAH A BOATENG" userId="5ae9cf3e-feac-46c4-831f-448eb28ea71b" providerId="ADAL" clId="{666C08FB-502A-42DA-BD2B-567C1F774899}" dt="2025-07-06T12:56:17.288" v="16" actId="1076"/>
          <ac:picMkLst>
            <pc:docMk/>
            <pc:sldMk cId="2121793513" sldId="2147469968"/>
            <ac:picMk id="39" creationId="{F89789DB-5695-D3C6-E2B6-D570F5421384}"/>
          </ac:picMkLst>
        </pc:picChg>
        <pc:picChg chg="add mod">
          <ac:chgData name="HANNAH A BOATENG" userId="5ae9cf3e-feac-46c4-831f-448eb28ea71b" providerId="ADAL" clId="{666C08FB-502A-42DA-BD2B-567C1F774899}" dt="2025-07-06T13:00:05.231" v="20" actId="962"/>
          <ac:picMkLst>
            <pc:docMk/>
            <pc:sldMk cId="2121793513" sldId="2147469968"/>
            <ac:picMk id="46" creationId="{B650951A-98EE-7042-D513-8BEB5FA5F829}"/>
          </ac:picMkLst>
        </pc:picChg>
        <pc:picChg chg="del">
          <ac:chgData name="HANNAH A BOATENG" userId="5ae9cf3e-feac-46c4-831f-448eb28ea71b" providerId="ADAL" clId="{666C08FB-502A-42DA-BD2B-567C1F774899}" dt="2025-07-06T12:59:49.269" v="17" actId="478"/>
          <ac:picMkLst>
            <pc:docMk/>
            <pc:sldMk cId="2121793513" sldId="2147469968"/>
            <ac:picMk id="50" creationId="{6489F858-262C-A2E4-C5AD-78AC7ED049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7A5E450-9DA3-F599-D032-67C9CD41CE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095001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Sustainability Coordinator for the Lindt Farming Program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10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one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had passion for Agriculture and want to contribute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ofi’s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mission on sustainability and Community Impact.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gives room for continuous growth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Kofi, Ida, Cyril, Jesse, Elliana  and Sonic my dog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love watch to cartoons with my kids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listen to music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Banku with Okro stew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If tomorrow never comes- Ronan  Keating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21236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Hannah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Boateng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I prefer to be called Afrah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Fun fact about me.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I like singing but my voice, hmmm, I’m sure I’m the only one who loves it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7FF00C4-9C30-CCDB-4EFB-7F9FC89233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9789DB-5695-D3C6-E2B6-D570F542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60" y="1498333"/>
            <a:ext cx="1670449" cy="1670449"/>
          </a:xfrm>
          <a:prstGeom prst="rect">
            <a:avLst/>
          </a:prstGeom>
        </p:spPr>
      </p:pic>
      <p:pic>
        <p:nvPicPr>
          <p:cNvPr id="46" name="Picture Placeholder 45" descr="A person holding a group of children&#10;&#10;AI-generated content may be incorrect.">
            <a:extLst>
              <a:ext uri="{FF2B5EF4-FFF2-40B4-BE49-F238E27FC236}">
                <a16:creationId xmlns:a16="http://schemas.microsoft.com/office/drawing/2014/main" id="{B650951A-98EE-7042-D513-8BEB5FA5F82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5822" r="5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dfb70dee-856e-4f2b-acb0-69cc78a19ca7"/>
    <ds:schemaRef ds:uri="http://schemas.microsoft.com/office/infopath/2007/PartnerControls"/>
    <ds:schemaRef ds:uri="http://schemas.openxmlformats.org/package/2006/metadata/core-properties"/>
    <ds:schemaRef ds:uri="6d941a29-99fa-429a-8275-e12318b4b81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11412</TotalTime>
  <Words>174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HANNAH A BOATENG</cp:lastModifiedBy>
  <cp:revision>83</cp:revision>
  <dcterms:created xsi:type="dcterms:W3CDTF">2022-11-27T12:58:00Z</dcterms:created>
  <dcterms:modified xsi:type="dcterms:W3CDTF">2025-07-06T13:00:08Z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